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2" r:id="rId6"/>
    <p:sldId id="263" r:id="rId7"/>
    <p:sldId id="264" r:id="rId8"/>
    <p:sldId id="261" r:id="rId9"/>
    <p:sldId id="258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2B44AA-AB76-4EF7-86F7-BDF95353E657}" v="14" dt="2024-05-06T12:24:46.9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8" autoAdjust="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veen Datanagari" userId="e84ee7215cfb2ea7" providerId="LiveId" clId="{222B44AA-AB76-4EF7-86F7-BDF95353E657}"/>
    <pc:docChg chg="undo custSel addSld delSld modSld">
      <pc:chgData name="Naveen Datanagari" userId="e84ee7215cfb2ea7" providerId="LiveId" clId="{222B44AA-AB76-4EF7-86F7-BDF95353E657}" dt="2024-05-06T12:24:55.226" v="353" actId="5793"/>
      <pc:docMkLst>
        <pc:docMk/>
      </pc:docMkLst>
      <pc:sldChg chg="modSp mod">
        <pc:chgData name="Naveen Datanagari" userId="e84ee7215cfb2ea7" providerId="LiveId" clId="{222B44AA-AB76-4EF7-86F7-BDF95353E657}" dt="2024-05-05T23:29:23.555" v="66" actId="2711"/>
        <pc:sldMkLst>
          <pc:docMk/>
          <pc:sldMk cId="1487700712" sldId="256"/>
        </pc:sldMkLst>
        <pc:spChg chg="mod">
          <ac:chgData name="Naveen Datanagari" userId="e84ee7215cfb2ea7" providerId="LiveId" clId="{222B44AA-AB76-4EF7-86F7-BDF95353E657}" dt="2024-05-05T23:29:22.721" v="65" actId="2711"/>
          <ac:spMkLst>
            <pc:docMk/>
            <pc:sldMk cId="1487700712" sldId="256"/>
            <ac:spMk id="2" creationId="{C02C5318-1A1E-49D0-B2E2-A4B0FA9E8A40}"/>
          </ac:spMkLst>
        </pc:spChg>
        <pc:spChg chg="mod">
          <ac:chgData name="Naveen Datanagari" userId="e84ee7215cfb2ea7" providerId="LiveId" clId="{222B44AA-AB76-4EF7-86F7-BDF95353E657}" dt="2024-05-05T23:29:23.555" v="66" actId="2711"/>
          <ac:spMkLst>
            <pc:docMk/>
            <pc:sldMk cId="1487700712" sldId="256"/>
            <ac:spMk id="3" creationId="{48B6CF59-4E5B-494D-A2F7-97ADD01E6497}"/>
          </ac:spMkLst>
        </pc:spChg>
      </pc:sldChg>
      <pc:sldChg chg="addSp delSp modSp mod modAnim">
        <pc:chgData name="Naveen Datanagari" userId="e84ee7215cfb2ea7" providerId="LiveId" clId="{222B44AA-AB76-4EF7-86F7-BDF95353E657}" dt="2024-05-06T03:54:47.936" v="258" actId="5793"/>
        <pc:sldMkLst>
          <pc:docMk/>
          <pc:sldMk cId="497607547" sldId="258"/>
        </pc:sldMkLst>
        <pc:spChg chg="del">
          <ac:chgData name="Naveen Datanagari" userId="e84ee7215cfb2ea7" providerId="LiveId" clId="{222B44AA-AB76-4EF7-86F7-BDF95353E657}" dt="2024-05-05T23:17:03.202" v="3"/>
          <ac:spMkLst>
            <pc:docMk/>
            <pc:sldMk cId="497607547" sldId="258"/>
            <ac:spMk id="4" creationId="{12C2A492-0150-0C93-4EBA-1A1601F4743A}"/>
          </ac:spMkLst>
        </pc:spChg>
        <pc:spChg chg="add del mod">
          <ac:chgData name="Naveen Datanagari" userId="e84ee7215cfb2ea7" providerId="LiveId" clId="{222B44AA-AB76-4EF7-86F7-BDF95353E657}" dt="2024-05-06T03:50:30.848" v="172" actId="12084"/>
          <ac:spMkLst>
            <pc:docMk/>
            <pc:sldMk cId="497607547" sldId="258"/>
            <ac:spMk id="5" creationId="{4DFAB06E-6272-C37A-5C0A-8B86DCF1E401}"/>
          </ac:spMkLst>
        </pc:spChg>
        <pc:spChg chg="mod">
          <ac:chgData name="Naveen Datanagari" userId="e84ee7215cfb2ea7" providerId="LiveId" clId="{222B44AA-AB76-4EF7-86F7-BDF95353E657}" dt="2024-05-06T03:54:47.936" v="258" actId="5793"/>
          <ac:spMkLst>
            <pc:docMk/>
            <pc:sldMk cId="497607547" sldId="258"/>
            <ac:spMk id="6" creationId="{3C676CBC-B2C1-3358-F034-C0D96AE4FD20}"/>
          </ac:spMkLst>
        </pc:spChg>
        <pc:graphicFrameChg chg="add mod">
          <ac:chgData name="Naveen Datanagari" userId="e84ee7215cfb2ea7" providerId="LiveId" clId="{222B44AA-AB76-4EF7-86F7-BDF95353E657}" dt="2024-05-06T03:50:25.679" v="171" actId="12084"/>
          <ac:graphicFrameMkLst>
            <pc:docMk/>
            <pc:sldMk cId="497607547" sldId="258"/>
            <ac:graphicFrameMk id="4" creationId="{DB7CA503-F484-3D2D-9C8F-AF335439E54D}"/>
          </ac:graphicFrameMkLst>
        </pc:graphicFrameChg>
        <pc:picChg chg="add mod">
          <ac:chgData name="Naveen Datanagari" userId="e84ee7215cfb2ea7" providerId="LiveId" clId="{222B44AA-AB76-4EF7-86F7-BDF95353E657}" dt="2024-05-05T23:27:25.596" v="48" actId="1076"/>
          <ac:picMkLst>
            <pc:docMk/>
            <pc:sldMk cId="497607547" sldId="258"/>
            <ac:picMk id="3" creationId="{761924E7-3B40-C0EB-6EEB-B8F3DB5AF5F5}"/>
          </ac:picMkLst>
        </pc:picChg>
      </pc:sldChg>
      <pc:sldChg chg="modSp mod">
        <pc:chgData name="Naveen Datanagari" userId="e84ee7215cfb2ea7" providerId="LiveId" clId="{222B44AA-AB76-4EF7-86F7-BDF95353E657}" dt="2024-05-06T03:52:40.850" v="215" actId="14100"/>
        <pc:sldMkLst>
          <pc:docMk/>
          <pc:sldMk cId="3501347425" sldId="260"/>
        </pc:sldMkLst>
        <pc:spChg chg="mod">
          <ac:chgData name="Naveen Datanagari" userId="e84ee7215cfb2ea7" providerId="LiveId" clId="{222B44AA-AB76-4EF7-86F7-BDF95353E657}" dt="2024-05-06T03:52:40.850" v="215" actId="14100"/>
          <ac:spMkLst>
            <pc:docMk/>
            <pc:sldMk cId="3501347425" sldId="260"/>
            <ac:spMk id="3" creationId="{A9CB511D-EA45-4336-847C-1252667143B5}"/>
          </ac:spMkLst>
        </pc:spChg>
      </pc:sldChg>
      <pc:sldChg chg="modSp mod">
        <pc:chgData name="Naveen Datanagari" userId="e84ee7215cfb2ea7" providerId="LiveId" clId="{222B44AA-AB76-4EF7-86F7-BDF95353E657}" dt="2024-05-05T23:29:25.221" v="68" actId="2711"/>
        <pc:sldMkLst>
          <pc:docMk/>
          <pc:sldMk cId="726523694" sldId="262"/>
        </pc:sldMkLst>
        <pc:spChg chg="mod">
          <ac:chgData name="Naveen Datanagari" userId="e84ee7215cfb2ea7" providerId="LiveId" clId="{222B44AA-AB76-4EF7-86F7-BDF95353E657}" dt="2024-05-05T23:29:24.467" v="67" actId="2711"/>
          <ac:spMkLst>
            <pc:docMk/>
            <pc:sldMk cId="726523694" sldId="262"/>
            <ac:spMk id="2" creationId="{DBB7DABC-9027-A33C-2B31-B141682C9848}"/>
          </ac:spMkLst>
        </pc:spChg>
        <pc:spChg chg="mod">
          <ac:chgData name="Naveen Datanagari" userId="e84ee7215cfb2ea7" providerId="LiveId" clId="{222B44AA-AB76-4EF7-86F7-BDF95353E657}" dt="2024-05-05T23:29:25.221" v="68" actId="2711"/>
          <ac:spMkLst>
            <pc:docMk/>
            <pc:sldMk cId="726523694" sldId="262"/>
            <ac:spMk id="3" creationId="{ABE6C799-589D-CFEF-811F-CCE25920CE7F}"/>
          </ac:spMkLst>
        </pc:spChg>
      </pc:sldChg>
      <pc:sldChg chg="addSp delSp modSp mod delAnim modAnim">
        <pc:chgData name="Naveen Datanagari" userId="e84ee7215cfb2ea7" providerId="LiveId" clId="{222B44AA-AB76-4EF7-86F7-BDF95353E657}" dt="2024-05-06T12:24:55.226" v="353" actId="5793"/>
        <pc:sldMkLst>
          <pc:docMk/>
          <pc:sldMk cId="3330652480" sldId="264"/>
        </pc:sldMkLst>
        <pc:spChg chg="mod">
          <ac:chgData name="Naveen Datanagari" userId="e84ee7215cfb2ea7" providerId="LiveId" clId="{222B44AA-AB76-4EF7-86F7-BDF95353E657}" dt="2024-05-06T12:24:55.226" v="353" actId="5793"/>
          <ac:spMkLst>
            <pc:docMk/>
            <pc:sldMk cId="3330652480" sldId="264"/>
            <ac:spMk id="3" creationId="{253E9DCA-EE31-44F1-F55D-128FEB323F13}"/>
          </ac:spMkLst>
        </pc:spChg>
        <pc:spChg chg="del mod">
          <ac:chgData name="Naveen Datanagari" userId="e84ee7215cfb2ea7" providerId="LiveId" clId="{222B44AA-AB76-4EF7-86F7-BDF95353E657}" dt="2024-05-05T23:27:15.090" v="46" actId="21"/>
          <ac:spMkLst>
            <pc:docMk/>
            <pc:sldMk cId="3330652480" sldId="264"/>
            <ac:spMk id="5" creationId="{8620B2FB-BEA6-4CE3-A64A-278E014B0981}"/>
          </ac:spMkLst>
        </pc:spChg>
        <pc:spChg chg="del mod">
          <ac:chgData name="Naveen Datanagari" userId="e84ee7215cfb2ea7" providerId="LiveId" clId="{222B44AA-AB76-4EF7-86F7-BDF95353E657}" dt="2024-05-05T23:19:41.846" v="15"/>
          <ac:spMkLst>
            <pc:docMk/>
            <pc:sldMk cId="3330652480" sldId="264"/>
            <ac:spMk id="6" creationId="{882293B4-342F-28FE-69BF-9D38B91C50C8}"/>
          </ac:spMkLst>
        </pc:spChg>
        <pc:spChg chg="add del mod">
          <ac:chgData name="Naveen Datanagari" userId="e84ee7215cfb2ea7" providerId="LiveId" clId="{222B44AA-AB76-4EF7-86F7-BDF95353E657}" dt="2024-05-05T23:30:05.196" v="71"/>
          <ac:spMkLst>
            <pc:docMk/>
            <pc:sldMk cId="3330652480" sldId="264"/>
            <ac:spMk id="8" creationId="{5CA6DBEC-5EE1-C740-7550-135FDC461F3B}"/>
          </ac:spMkLst>
        </pc:spChg>
        <pc:spChg chg="add del mod">
          <ac:chgData name="Naveen Datanagari" userId="e84ee7215cfb2ea7" providerId="LiveId" clId="{222B44AA-AB76-4EF7-86F7-BDF95353E657}" dt="2024-05-05T23:30:13.741" v="73" actId="21"/>
          <ac:spMkLst>
            <pc:docMk/>
            <pc:sldMk cId="3330652480" sldId="264"/>
            <ac:spMk id="10" creationId="{5A896993-6B3B-A796-8598-14519E37ED49}"/>
          </ac:spMkLst>
        </pc:spChg>
        <pc:picChg chg="add del mod">
          <ac:chgData name="Naveen Datanagari" userId="e84ee7215cfb2ea7" providerId="LiveId" clId="{222B44AA-AB76-4EF7-86F7-BDF95353E657}" dt="2024-05-05T23:26:48.827" v="45" actId="21"/>
          <ac:picMkLst>
            <pc:docMk/>
            <pc:sldMk cId="3330652480" sldId="264"/>
            <ac:picMk id="4" creationId="{09A19A67-CAF5-AC81-FCE9-CCF1157A167B}"/>
          </ac:picMkLst>
        </pc:picChg>
        <pc:picChg chg="add mod">
          <ac:chgData name="Naveen Datanagari" userId="e84ee7215cfb2ea7" providerId="LiveId" clId="{222B44AA-AB76-4EF7-86F7-BDF95353E657}" dt="2024-05-05T23:32:00.605" v="99" actId="14100"/>
          <ac:picMkLst>
            <pc:docMk/>
            <pc:sldMk cId="3330652480" sldId="264"/>
            <ac:picMk id="11" creationId="{41253681-6524-17F2-BACB-786A3B4C5CF0}"/>
          </ac:picMkLst>
        </pc:picChg>
      </pc:sldChg>
      <pc:sldChg chg="addSp delSp modSp new del mod">
        <pc:chgData name="Naveen Datanagari" userId="e84ee7215cfb2ea7" providerId="LiveId" clId="{222B44AA-AB76-4EF7-86F7-BDF95353E657}" dt="2024-05-05T23:35:34.912" v="143" actId="2696"/>
        <pc:sldMkLst>
          <pc:docMk/>
          <pc:sldMk cId="4220997515" sldId="265"/>
        </pc:sldMkLst>
        <pc:spChg chg="mod">
          <ac:chgData name="Naveen Datanagari" userId="e84ee7215cfb2ea7" providerId="LiveId" clId="{222B44AA-AB76-4EF7-86F7-BDF95353E657}" dt="2024-05-05T23:35:20.094" v="142"/>
          <ac:spMkLst>
            <pc:docMk/>
            <pc:sldMk cId="4220997515" sldId="265"/>
            <ac:spMk id="2" creationId="{91807408-9C92-B98D-A7BD-91914C92136E}"/>
          </ac:spMkLst>
        </pc:spChg>
        <pc:spChg chg="add del">
          <ac:chgData name="Naveen Datanagari" userId="e84ee7215cfb2ea7" providerId="LiveId" clId="{222B44AA-AB76-4EF7-86F7-BDF95353E657}" dt="2024-05-05T23:33:56.163" v="139" actId="22"/>
          <ac:spMkLst>
            <pc:docMk/>
            <pc:sldMk cId="4220997515" sldId="265"/>
            <ac:spMk id="3" creationId="{9C0D7F01-B4C5-BAF1-9044-3BF7D9EEE548}"/>
          </ac:spMkLst>
        </pc:spChg>
        <pc:picChg chg="add del mod ord">
          <ac:chgData name="Naveen Datanagari" userId="e84ee7215cfb2ea7" providerId="LiveId" clId="{222B44AA-AB76-4EF7-86F7-BDF95353E657}" dt="2024-05-05T23:33:56.163" v="139" actId="22"/>
          <ac:picMkLst>
            <pc:docMk/>
            <pc:sldMk cId="4220997515" sldId="265"/>
            <ac:picMk id="6" creationId="{88D7EDDD-548A-2BCF-BC96-4F687038E90F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43660154-4E63-4A19-8FA3-731CCB223BB1}">
      <dgm:prSet/>
      <dgm:spPr/>
      <dgm:t>
        <a:bodyPr/>
        <a:lstStyle/>
        <a:p>
          <a:r>
            <a:rPr lang="en-US" b="0" i="0"/>
            <a:t>Successful development of a gender classification model leveraging advanced CNNs in Azure Custom Vision</a:t>
          </a:r>
          <a:endParaRPr lang="en-US"/>
        </a:p>
      </dgm:t>
    </dgm:pt>
    <dgm:pt modelId="{18350C76-4EC1-4EB1-B269-95FE58AD7669}" type="parTrans" cxnId="{56E0387A-99F0-4E73-A5D7-8021487F592D}">
      <dgm:prSet/>
      <dgm:spPr/>
      <dgm:t>
        <a:bodyPr/>
        <a:lstStyle/>
        <a:p>
          <a:endParaRPr lang="en-IN"/>
        </a:p>
      </dgm:t>
    </dgm:pt>
    <dgm:pt modelId="{14D68B26-A660-4B1E-8202-DEAB5B4E3F1F}" type="sibTrans" cxnId="{56E0387A-99F0-4E73-A5D7-8021487F592D}">
      <dgm:prSet/>
      <dgm:spPr/>
      <dgm:t>
        <a:bodyPr/>
        <a:lstStyle/>
        <a:p>
          <a:endParaRPr lang="en-IN"/>
        </a:p>
      </dgm:t>
    </dgm:pt>
    <dgm:pt modelId="{1BF3178F-8E83-4AED-9BED-445E1242ADCB}">
      <dgm:prSet/>
      <dgm:spPr/>
      <dgm:t>
        <a:bodyPr/>
        <a:lstStyle/>
        <a:p>
          <a:r>
            <a:rPr lang="en-US" b="0" i="0"/>
            <a:t>Expand the dataset and refine the model to improve accuracy and applicability across different retail setting</a:t>
          </a:r>
          <a:endParaRPr lang="en-US"/>
        </a:p>
      </dgm:t>
    </dgm:pt>
    <dgm:pt modelId="{F9B56D3E-7257-4B0E-B1FA-AFCE383ADB25}" type="parTrans" cxnId="{DDB40D62-06AF-40BE-A132-D76A62AF972E}">
      <dgm:prSet/>
      <dgm:spPr/>
      <dgm:t>
        <a:bodyPr/>
        <a:lstStyle/>
        <a:p>
          <a:endParaRPr lang="en-IN"/>
        </a:p>
      </dgm:t>
    </dgm:pt>
    <dgm:pt modelId="{FBBB52CE-4269-4F44-8A7E-04EC110B921F}" type="sibTrans" cxnId="{DDB40D62-06AF-40BE-A132-D76A62AF972E}">
      <dgm:prSet/>
      <dgm:spPr/>
      <dgm:t>
        <a:bodyPr/>
        <a:lstStyle/>
        <a:p>
          <a:endParaRPr lang="en-IN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2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2"/>
      <dgm:spPr/>
    </dgm:pt>
    <dgm:pt modelId="{429CABD1-4116-474B-81BF-735E2CA9DD00}" type="pres">
      <dgm:prSet presAssocID="{7E5AA53B-3EEE-4DE4-BB81-9044890C2946}" presName="dstNode" presStyleLbl="node1" presStyleIdx="0" presStyleCnt="2"/>
      <dgm:spPr/>
    </dgm:pt>
    <dgm:pt modelId="{C14AEEA8-FDF8-4AF1-A6A3-1BD4E4CA0E14}" type="pres">
      <dgm:prSet presAssocID="{43660154-4E63-4A19-8FA3-731CCB223BB1}" presName="text_1" presStyleLbl="node1" presStyleIdx="0" presStyleCnt="2">
        <dgm:presLayoutVars>
          <dgm:bulletEnabled val="1"/>
        </dgm:presLayoutVars>
      </dgm:prSet>
      <dgm:spPr/>
    </dgm:pt>
    <dgm:pt modelId="{15688387-4045-47C5-B965-1B58D7209D49}" type="pres">
      <dgm:prSet presAssocID="{43660154-4E63-4A19-8FA3-731CCB223BB1}" presName="accent_1" presStyleCnt="0"/>
      <dgm:spPr/>
    </dgm:pt>
    <dgm:pt modelId="{2B1F5A88-192F-4EBB-830B-140AD53DB67C}" type="pres">
      <dgm:prSet presAssocID="{43660154-4E63-4A19-8FA3-731CCB223BB1}" presName="accentRepeatNode" presStyleLbl="solidFgAcc1" presStyleIdx="0" presStyleCnt="2"/>
      <dgm:spPr/>
    </dgm:pt>
    <dgm:pt modelId="{571367F0-FE6E-43C8-9D0D-EEA446367094}" type="pres">
      <dgm:prSet presAssocID="{1BF3178F-8E83-4AED-9BED-445E1242ADCB}" presName="text_2" presStyleLbl="node1" presStyleIdx="1" presStyleCnt="2">
        <dgm:presLayoutVars>
          <dgm:bulletEnabled val="1"/>
        </dgm:presLayoutVars>
      </dgm:prSet>
      <dgm:spPr/>
    </dgm:pt>
    <dgm:pt modelId="{BEE1F4FB-340F-4517-986B-78DA19B216B3}" type="pres">
      <dgm:prSet presAssocID="{1BF3178F-8E83-4AED-9BED-445E1242ADCB}" presName="accent_2" presStyleCnt="0"/>
      <dgm:spPr/>
    </dgm:pt>
    <dgm:pt modelId="{059CB6A9-2315-47C9-94D2-B49C9AE77FCA}" type="pres">
      <dgm:prSet presAssocID="{1BF3178F-8E83-4AED-9BED-445E1242ADCB}" presName="accentRepeatNode" presStyleLbl="solidFgAcc1" presStyleIdx="1" presStyleCnt="2"/>
      <dgm:spPr/>
    </dgm:pt>
  </dgm:ptLst>
  <dgm:cxnLst>
    <dgm:cxn modelId="{DDB40D62-06AF-40BE-A132-D76A62AF972E}" srcId="{7E5AA53B-3EEE-4DE4-BB81-9044890C2946}" destId="{1BF3178F-8E83-4AED-9BED-445E1242ADCB}" srcOrd="1" destOrd="0" parTransId="{F9B56D3E-7257-4B0E-B1FA-AFCE383ADB25}" sibTransId="{FBBB52CE-4269-4F44-8A7E-04EC110B921F}"/>
    <dgm:cxn modelId="{56E0387A-99F0-4E73-A5D7-8021487F592D}" srcId="{7E5AA53B-3EEE-4DE4-BB81-9044890C2946}" destId="{43660154-4E63-4A19-8FA3-731CCB223BB1}" srcOrd="0" destOrd="0" parTransId="{18350C76-4EC1-4EB1-B269-95FE58AD7669}" sibTransId="{14D68B26-A660-4B1E-8202-DEAB5B4E3F1F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54EC62C3-462D-4870-964A-82735AA8B253}" type="presOf" srcId="{43660154-4E63-4A19-8FA3-731CCB223BB1}" destId="{C14AEEA8-FDF8-4AF1-A6A3-1BD4E4CA0E14}" srcOrd="0" destOrd="0" presId="urn:microsoft.com/office/officeart/2008/layout/VerticalCurvedList"/>
    <dgm:cxn modelId="{0E95DBDB-D04F-4378-8B9B-2EEFCF7AEB04}" type="presOf" srcId="{14D68B26-A660-4B1E-8202-DEAB5B4E3F1F}" destId="{D79B43FC-100B-4A0D-A4D5-0D2D04B99064}" srcOrd="0" destOrd="0" presId="urn:microsoft.com/office/officeart/2008/layout/VerticalCurvedList"/>
    <dgm:cxn modelId="{4CC937E6-B490-4C90-BC53-24E976B6B19A}" type="presOf" srcId="{1BF3178F-8E83-4AED-9BED-445E1242ADCB}" destId="{571367F0-FE6E-43C8-9D0D-EEA446367094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6946FAF4-7BAF-4CF9-99A6-47AB439EE544}" type="presParOf" srcId="{90561C55-3C6E-4D53-85E1-2C50BCDDA392}" destId="{C14AEEA8-FDF8-4AF1-A6A3-1BD4E4CA0E14}" srcOrd="1" destOrd="0" presId="urn:microsoft.com/office/officeart/2008/layout/VerticalCurvedList"/>
    <dgm:cxn modelId="{88A33C25-0734-4ADA-988B-B7AFD9616892}" type="presParOf" srcId="{90561C55-3C6E-4D53-85E1-2C50BCDDA392}" destId="{15688387-4045-47C5-B965-1B58D7209D49}" srcOrd="2" destOrd="0" presId="urn:microsoft.com/office/officeart/2008/layout/VerticalCurvedList"/>
    <dgm:cxn modelId="{A4B67460-72FD-4880-AEDF-D34E52DC45B0}" type="presParOf" srcId="{15688387-4045-47C5-B965-1B58D7209D49}" destId="{2B1F5A88-192F-4EBB-830B-140AD53DB67C}" srcOrd="0" destOrd="0" presId="urn:microsoft.com/office/officeart/2008/layout/VerticalCurvedList"/>
    <dgm:cxn modelId="{7D0F6B4F-94D7-4A6B-95B9-BE222623EE44}" type="presParOf" srcId="{90561C55-3C6E-4D53-85E1-2C50BCDDA392}" destId="{571367F0-FE6E-43C8-9D0D-EEA446367094}" srcOrd="3" destOrd="0" presId="urn:microsoft.com/office/officeart/2008/layout/VerticalCurvedList"/>
    <dgm:cxn modelId="{8002AA1C-72F0-446F-B440-674FFC39A068}" type="presParOf" srcId="{90561C55-3C6E-4D53-85E1-2C50BCDDA392}" destId="{BEE1F4FB-340F-4517-986B-78DA19B216B3}" srcOrd="4" destOrd="0" presId="urn:microsoft.com/office/officeart/2008/layout/VerticalCurvedList"/>
    <dgm:cxn modelId="{20469E67-55C8-4536-BD24-C1F35F41F557}" type="presParOf" srcId="{BEE1F4FB-340F-4517-986B-78DA19B216B3}" destId="{059CB6A9-2315-47C9-94D2-B49C9AE77FC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00085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AEEA8-FDF8-4AF1-A6A3-1BD4E4CA0E14}">
      <dsp:nvSpPr>
        <dsp:cNvPr id="0" name=""/>
        <dsp:cNvSpPr/>
      </dsp:nvSpPr>
      <dsp:spPr>
        <a:xfrm>
          <a:off x="655140" y="509144"/>
          <a:ext cx="6180307" cy="101814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8153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Successful development of a gender classification model leveraging advanced CNNs in Azure Custom Vision</a:t>
          </a:r>
          <a:endParaRPr lang="en-US" sz="2200" kern="1200"/>
        </a:p>
      </dsp:txBody>
      <dsp:txXfrm>
        <a:off x="655140" y="509144"/>
        <a:ext cx="6180307" cy="1018145"/>
      </dsp:txXfrm>
    </dsp:sp>
    <dsp:sp modelId="{2B1F5A88-192F-4EBB-830B-140AD53DB67C}">
      <dsp:nvSpPr>
        <dsp:cNvPr id="0" name=""/>
        <dsp:cNvSpPr/>
      </dsp:nvSpPr>
      <dsp:spPr>
        <a:xfrm>
          <a:off x="18799" y="381875"/>
          <a:ext cx="1272682" cy="127268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1367F0-FE6E-43C8-9D0D-EEA446367094}">
      <dsp:nvSpPr>
        <dsp:cNvPr id="0" name=""/>
        <dsp:cNvSpPr/>
      </dsp:nvSpPr>
      <dsp:spPr>
        <a:xfrm>
          <a:off x="655140" y="2036648"/>
          <a:ext cx="6180307" cy="101814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8153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Expand the dataset and refine the model to improve accuracy and applicability across different retail setting</a:t>
          </a:r>
          <a:endParaRPr lang="en-US" sz="2200" kern="1200"/>
        </a:p>
      </dsp:txBody>
      <dsp:txXfrm>
        <a:off x="655140" y="2036648"/>
        <a:ext cx="6180307" cy="1018145"/>
      </dsp:txXfrm>
    </dsp:sp>
    <dsp:sp modelId="{059CB6A9-2315-47C9-94D2-B49C9AE77FCA}">
      <dsp:nvSpPr>
        <dsp:cNvPr id="0" name=""/>
        <dsp:cNvSpPr/>
      </dsp:nvSpPr>
      <dsp:spPr>
        <a:xfrm>
          <a:off x="18799" y="1909379"/>
          <a:ext cx="1272682" cy="127268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5/6/2024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5/6/2024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927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kaggle.com/datasets/gpiosenka/gender-classification-from-an-image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youtube.com/watch?v=toK3HIrKODw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6715" y="4500035"/>
            <a:ext cx="10993549" cy="895244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Gender Classification in Retail: Leveraging CNNs with Azure Custom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Enhancing Customer Insights through Advanced 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7DABC-9027-A33C-2B31-B141682C9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 and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6C799-589D-CFEF-811F-CCE25920C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6995265" cy="367830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800" b="1" dirty="0"/>
              <a:t>Objective: </a:t>
            </a:r>
            <a:r>
              <a:rPr lang="en-US" sz="2800" dirty="0"/>
              <a:t>Utilize CNNs to classify customer gender from photographs to tailor retail marketing.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b="1" dirty="0"/>
              <a:t>Need for Gender Classification: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Essential for personalized customer interactions and marketing.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Advances in image recognition have surpassed 98% accuracy, enhancing reliability in customer identification.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726523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3EBCE-5A0C-084A-7310-A6DA2847E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Scope and Problem Statement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FDB85-4008-7126-EAAF-ACDD0077F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6385665" cy="367830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sz="2800" b="1" dirty="0"/>
              <a:t>Problem Statement: </a:t>
            </a:r>
            <a:r>
              <a:rPr lang="en-IN" sz="2400" dirty="0"/>
              <a:t>Difficulty in accurately identifying customer gender limits effective marketing strategies.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800" b="1" dirty="0"/>
              <a:t>Scope: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Develop and deploy a gender classification system using Azure Custom Vision.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Apply CNNs to recognize and classify gender from diverse customer images.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DDC453-D515-7E87-6D47-9DD546C62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379" y="2180496"/>
            <a:ext cx="3606422" cy="333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712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EBE8C-A6FE-3C3A-7959-142048EE1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and Model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E9DCA-EE31-44F1-F55D-128FEB323F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0114" y="1948543"/>
            <a:ext cx="5845629" cy="45720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b="1" dirty="0"/>
              <a:t>Dataset: </a:t>
            </a:r>
            <a:r>
              <a:rPr lang="en-US" sz="2400" dirty="0"/>
              <a:t>Sourced from Kaggle, comprising diverse images labeled by gender.</a:t>
            </a:r>
          </a:p>
          <a:p>
            <a:pPr marL="0" indent="0">
              <a:buNone/>
            </a:pPr>
            <a:r>
              <a:rPr lang="en-US" sz="1600" dirty="0"/>
              <a:t>Link: </a:t>
            </a:r>
            <a:r>
              <a:rPr lang="en-US" sz="1600" dirty="0">
                <a:hlinkClick r:id="rId2"/>
              </a:rPr>
              <a:t>https://www.kaggle.com/datasets/gpiosenka/gender-classification-from-an-image</a:t>
            </a:r>
            <a:r>
              <a:rPr lang="en-US" sz="1600" dirty="0"/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The dataset consist of 962 male images and 727 female images.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Training Process: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Iterative approach to adjust model parameters based on training data.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Focus on maximizing accuracy, precision, and recall to ensure robust performance.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1253681-6524-17F2-BACB-786A3B4C5CF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7176" y="2111829"/>
            <a:ext cx="5083630" cy="4191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0652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FDA9692-ECDC-4B59-86B2-8C90FDE1A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2C05506-42A1-49C0-9D87-081CCD902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4487"/>
            <a:ext cx="11029616" cy="7188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Neural Network and Model Architecture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28510B-DB77-3712-A70A-39D63570232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47" y="688187"/>
            <a:ext cx="10630884" cy="4158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and Deployment</a:t>
            </a:r>
          </a:p>
        </p:txBody>
      </p:sp>
      <p:pic>
        <p:nvPicPr>
          <p:cNvPr id="3" name="Image classification - Video">
            <a:hlinkClick r:id="" action="ppaction://media"/>
            <a:extLst>
              <a:ext uri="{FF2B5EF4-FFF2-40B4-BE49-F238E27FC236}">
                <a16:creationId xmlns:a16="http://schemas.microsoft.com/office/drawing/2014/main" id="{761924E7-3B40-C0EB-6EEB-B8F3DB5AF5F5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87907" y="3077167"/>
            <a:ext cx="5422900" cy="3051175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676CBC-B2C1-3358-F034-C0D96AE4FD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0683" y="1717991"/>
            <a:ext cx="5422900" cy="467192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Accuracy to measure overall correctness. Precision and recall to assess model reliability in identifying </a:t>
            </a:r>
            <a:r>
              <a:rPr lang="en-US" sz="2400"/>
              <a:t>gender.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Integrated into retail environments for real-time classification. Capable of handling inputs from various sources, including in-store cameras.</a:t>
            </a:r>
            <a:endParaRPr lang="en-IN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FAB06E-6272-C37A-5C0A-8B86DCF1E401}"/>
              </a:ext>
            </a:extLst>
          </p:cNvPr>
          <p:cNvSpPr txBox="1">
            <a:spLocks/>
          </p:cNvSpPr>
          <p:nvPr/>
        </p:nvSpPr>
        <p:spPr>
          <a:xfrm>
            <a:off x="6217708" y="1961501"/>
            <a:ext cx="5087073" cy="988331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Video demonstration of the image classification gender prediction process using Microsoft Azure Custom Vision:  </a:t>
            </a:r>
            <a:r>
              <a:rPr lang="en-US" dirty="0">
                <a:hlinkClick r:id="rId5"/>
              </a:rPr>
              <a:t>link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1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Conclusion and Future Directions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2405806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4" y="3505094"/>
            <a:ext cx="3362325" cy="2732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Chandra shekar Ankishetty</a:t>
            </a:r>
          </a:p>
          <a:p>
            <a:r>
              <a:rPr lang="en-US" dirty="0">
                <a:solidFill>
                  <a:schemeClr val="bg2"/>
                </a:solidFill>
              </a:rPr>
              <a:t>Naveen Datanagari</a:t>
            </a:r>
          </a:p>
          <a:p>
            <a:r>
              <a:rPr lang="en-US" dirty="0">
                <a:solidFill>
                  <a:schemeClr val="bg2"/>
                </a:solidFill>
              </a:rPr>
              <a:t>Sishira ITIGANI</a:t>
            </a:r>
          </a:p>
          <a:p>
            <a:r>
              <a:rPr lang="en-US" dirty="0">
                <a:solidFill>
                  <a:schemeClr val="bg2"/>
                </a:solidFill>
              </a:rPr>
              <a:t>Chakradhara Nalla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08D75CB0-AD9B-4834-8559-901094BB0AB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2D3C2F-55A5-48C0-9D5A-95C7FF0389D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91575F-4C21-47C4-8D13-EB9BE66B536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792209EB-3212-4116-B574-D1F56C7C49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837</TotalTime>
  <Words>292</Words>
  <Application>Microsoft Office PowerPoint</Application>
  <PresentationFormat>Widescreen</PresentationFormat>
  <Paragraphs>40</Paragraphs>
  <Slides>8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Gill Sans MT</vt:lpstr>
      <vt:lpstr>Wingdings</vt:lpstr>
      <vt:lpstr>Wingdings 2</vt:lpstr>
      <vt:lpstr>Custom</vt:lpstr>
      <vt:lpstr>Gender Classification in Retail: Leveraging CNNs with Azure Custom Vision</vt:lpstr>
      <vt:lpstr>Introduction and Importance</vt:lpstr>
      <vt:lpstr>Project Scope and Problem Statement</vt:lpstr>
      <vt:lpstr>Data and Model Training</vt:lpstr>
      <vt:lpstr>Neural Network and Model Architecture</vt:lpstr>
      <vt:lpstr>Evaluation and Deployment</vt:lpstr>
      <vt:lpstr>Conclusion and Future Directions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Gender Classification in Retail: Leveraging CNNs with Azure Custom Vision</dc:title>
  <dc:creator>Naveen Datanagari</dc:creator>
  <cp:lastModifiedBy>Naveen Datanagari</cp:lastModifiedBy>
  <cp:revision>1</cp:revision>
  <dcterms:created xsi:type="dcterms:W3CDTF">2024-05-04T20:38:50Z</dcterms:created>
  <dcterms:modified xsi:type="dcterms:W3CDTF">2024-05-06T12:24:57Z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